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slideLayouts/slideLayout247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slideLayouts/slideLayout250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Default Extension="emf" ContentType="image/x-emf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249.xml" ContentType="application/vnd.openxmlformats-officedocument.presentationml.slideLayout+xml"/>
  <Override PartName="/ppt/tags/tag2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52.xml" ContentType="application/vnd.openxmlformats-officedocument.presentationml.slideLayout+xml"/>
  <Override PartName="/ppt/theme/theme23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4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54.xml" ContentType="application/vnd.openxmlformats-officedocument.presentationml.slideLayout+xml"/>
  <Override PartName="/ppt/theme/theme14.xml" ContentType="application/vnd.openxmlformats-officedocument.theme+xml"/>
  <Override PartName="/ppt/slideLayouts/slideLayout243.xml" ContentType="application/vnd.openxmlformats-officedocument.presentationml.slideLayout+xml"/>
  <Override PartName="/ppt/theme/theme25.xml" ContentType="application/vnd.openxmlformats-officedocument.theme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248.xml" ContentType="application/vnd.openxmlformats-officedocument.presentationml.slideLayout+xml"/>
  <Override PartName="/ppt/tags/tag1.xml" ContentType="application/vnd.openxmlformats-officedocument.presentationml.tags+xml"/>
  <Override PartName="/ppt/slideMasters/slideMaster23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Default Extension="vml" ContentType="application/vnd.openxmlformats-officedocument.vmlDrawing"/>
  <Override PartName="/ppt/slideLayouts/slideLayout215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slideLayouts/slideLayout25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Default Extension="xls" ContentType="application/vnd.ms-exce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Layouts/slideLayout245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26" r:id="rId2"/>
    <p:sldMasterId id="2147483740" r:id="rId3"/>
    <p:sldMasterId id="2147483757" r:id="rId4"/>
    <p:sldMasterId id="2147483773" r:id="rId5"/>
    <p:sldMasterId id="2147483785" r:id="rId6"/>
    <p:sldMasterId id="2147483799" r:id="rId7"/>
    <p:sldMasterId id="2147483812" r:id="rId8"/>
    <p:sldMasterId id="2147483824" r:id="rId9"/>
    <p:sldMasterId id="2147483836" r:id="rId10"/>
    <p:sldMasterId id="2147483850" r:id="rId11"/>
    <p:sldMasterId id="2147483860" r:id="rId12"/>
    <p:sldMasterId id="2147483873" r:id="rId13"/>
    <p:sldMasterId id="2147483886" r:id="rId14"/>
    <p:sldMasterId id="2147483896" r:id="rId15"/>
    <p:sldMasterId id="2147483906" r:id="rId16"/>
    <p:sldMasterId id="2147483916" r:id="rId17"/>
    <p:sldMasterId id="2147483929" r:id="rId18"/>
    <p:sldMasterId id="2147483939" r:id="rId19"/>
    <p:sldMasterId id="2147483949" r:id="rId20"/>
    <p:sldMasterId id="2147483966" r:id="rId21"/>
    <p:sldMasterId id="2147483977" r:id="rId22"/>
    <p:sldMasterId id="2147483988" r:id="rId23"/>
  </p:sldMasterIdLst>
  <p:notesMasterIdLst>
    <p:notesMasterId r:id="rId29"/>
  </p:notesMasterIdLst>
  <p:handoutMasterIdLst>
    <p:handoutMasterId r:id="rId30"/>
  </p:handoutMasterIdLst>
  <p:sldIdLst>
    <p:sldId id="256" r:id="rId24"/>
    <p:sldId id="279" r:id="rId25"/>
    <p:sldId id="328" r:id="rId26"/>
    <p:sldId id="327" r:id="rId27"/>
    <p:sldId id="308" r:id="rId28"/>
  </p:sldIdLst>
  <p:sldSz cx="9144000" cy="6858000" type="screen4x3"/>
  <p:notesSz cx="6797675" cy="9926638"/>
  <p:defaultTextStyle>
    <a:defPPr>
      <a:defRPr lang="ru-RU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4028C"/>
    <a:srgbClr val="92D050"/>
    <a:srgbClr val="FF0000"/>
    <a:srgbClr val="FFC000"/>
    <a:srgbClr val="009EE0"/>
    <a:srgbClr val="7030A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353" autoAdjust="0"/>
    <p:restoredTop sz="81172" autoAdjust="0"/>
  </p:normalViewPr>
  <p:slideViewPr>
    <p:cSldViewPr>
      <p:cViewPr>
        <p:scale>
          <a:sx n="76" d="100"/>
          <a:sy n="76" d="100"/>
        </p:scale>
        <p:origin x="-11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17642-6B21-4E18-8110-750E2AFC8A0A}" type="datetimeFigureOut">
              <a:rPr lang="ru-RU" smtClean="0"/>
              <a:pPr/>
              <a:t>02.10.2012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0EB8F-77DC-404A-A82A-23FE0D0A6C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90297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EF572-BA4B-49B8-A40F-42C4745C8894}" type="datetimeFigureOut">
              <a:rPr lang="ru-RU" smtClean="0"/>
              <a:pPr/>
              <a:t>02.10.2012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94BAE-B01F-44C4-BA4B-27411BAB12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74949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Master" Target="../slideMasters/slideMaster10.xml"/><Relationship Id="rId1" Type="http://schemas.openxmlformats.org/officeDocument/2006/relationships/vmlDrawing" Target="../drawings/vmlDrawing1.vml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Master" Target="../slideMasters/slideMaster10.xml"/><Relationship Id="rId1" Type="http://schemas.openxmlformats.org/officeDocument/2006/relationships/vmlDrawing" Target="../drawings/vmlDrawing2.v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Master" Target="../slideMasters/slideMaster11.xml"/><Relationship Id="rId1" Type="http://schemas.openxmlformats.org/officeDocument/2006/relationships/vmlDrawing" Target="../drawings/vmlDrawing3.vml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Master" Target="../slideMasters/slideMaster11.xml"/><Relationship Id="rId1" Type="http://schemas.openxmlformats.org/officeDocument/2006/relationships/vmlDrawing" Target="../drawings/vmlDrawing4.v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Master" Target="../slideMasters/slideMaster12.xml"/><Relationship Id="rId1" Type="http://schemas.openxmlformats.org/officeDocument/2006/relationships/vmlDrawing" Target="../drawings/vmlDrawing5.vml"/></Relationships>
</file>

<file path=ppt/slideLayouts/_rels/slideLayout1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6.xls"/><Relationship Id="rId2" Type="http://schemas.openxmlformats.org/officeDocument/2006/relationships/slideMaster" Target="../slideMasters/slideMaster12.xml"/><Relationship Id="rId1" Type="http://schemas.openxmlformats.org/officeDocument/2006/relationships/vmlDrawing" Target="../drawings/vmlDrawing6.v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7.xls"/><Relationship Id="rId2" Type="http://schemas.openxmlformats.org/officeDocument/2006/relationships/slideMaster" Target="../slideMasters/slideMaster14.xml"/><Relationship Id="rId1" Type="http://schemas.openxmlformats.org/officeDocument/2006/relationships/vmlDrawing" Target="../drawings/vmlDrawing7.vml"/></Relationships>
</file>

<file path=ppt/slideLayouts/_rels/slideLayout1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8.xls"/><Relationship Id="rId2" Type="http://schemas.openxmlformats.org/officeDocument/2006/relationships/slideMaster" Target="../slideMasters/slideMaster14.xml"/><Relationship Id="rId1" Type="http://schemas.openxmlformats.org/officeDocument/2006/relationships/vmlDrawing" Target="../drawings/vmlDrawing8.v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9.xls"/><Relationship Id="rId2" Type="http://schemas.openxmlformats.org/officeDocument/2006/relationships/slideMaster" Target="../slideMasters/slideMaster15.xml"/><Relationship Id="rId1" Type="http://schemas.openxmlformats.org/officeDocument/2006/relationships/vmlDrawing" Target="../drawings/vmlDrawing9.vml"/></Relationships>
</file>

<file path=ppt/slideLayouts/_rels/slideLayout1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0.xls"/><Relationship Id="rId2" Type="http://schemas.openxmlformats.org/officeDocument/2006/relationships/slideMaster" Target="../slideMasters/slideMaster15.xml"/><Relationship Id="rId1" Type="http://schemas.openxmlformats.org/officeDocument/2006/relationships/vmlDrawing" Target="../drawings/vmlDrawing10.v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1.xls"/><Relationship Id="rId2" Type="http://schemas.openxmlformats.org/officeDocument/2006/relationships/slideMaster" Target="../slideMasters/slideMaster16.xml"/><Relationship Id="rId1" Type="http://schemas.openxmlformats.org/officeDocument/2006/relationships/vmlDrawing" Target="../drawings/vmlDrawing11.vml"/></Relationships>
</file>

<file path=ppt/slideLayouts/_rels/slideLayout1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2.xls"/><Relationship Id="rId2" Type="http://schemas.openxmlformats.org/officeDocument/2006/relationships/slideMaster" Target="../slideMasters/slideMaster16.xml"/><Relationship Id="rId1" Type="http://schemas.openxmlformats.org/officeDocument/2006/relationships/vmlDrawing" Target="../drawings/vmlDrawing12.v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3.xls"/><Relationship Id="rId2" Type="http://schemas.openxmlformats.org/officeDocument/2006/relationships/slideMaster" Target="../slideMasters/slideMaster18.xml"/><Relationship Id="rId1" Type="http://schemas.openxmlformats.org/officeDocument/2006/relationships/vmlDrawing" Target="../drawings/vmlDrawing13.vml"/></Relationships>
</file>

<file path=ppt/slideLayouts/_rels/slideLayout1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4.xls"/><Relationship Id="rId2" Type="http://schemas.openxmlformats.org/officeDocument/2006/relationships/slideMaster" Target="../slideMasters/slideMaster18.xml"/><Relationship Id="rId1" Type="http://schemas.openxmlformats.org/officeDocument/2006/relationships/vmlDrawing" Target="../drawings/vmlDrawing14.v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5.xls"/><Relationship Id="rId2" Type="http://schemas.openxmlformats.org/officeDocument/2006/relationships/slideMaster" Target="../slideMasters/slideMaster19.xml"/><Relationship Id="rId1" Type="http://schemas.openxmlformats.org/officeDocument/2006/relationships/vmlDrawing" Target="../drawings/vmlDrawing15.vml"/></Relationships>
</file>

<file path=ppt/slideLayouts/_rels/slideLayout2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6.xls"/><Relationship Id="rId2" Type="http://schemas.openxmlformats.org/officeDocument/2006/relationships/slideMaster" Target="../slideMasters/slideMaster19.xml"/><Relationship Id="rId1" Type="http://schemas.openxmlformats.org/officeDocument/2006/relationships/vmlDrawing" Target="../drawings/vmlDrawing16.v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0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7.xls"/><Relationship Id="rId2" Type="http://schemas.openxmlformats.org/officeDocument/2006/relationships/slideMaster" Target="../slideMasters/slideMaster21.xml"/><Relationship Id="rId1" Type="http://schemas.openxmlformats.org/officeDocument/2006/relationships/vmlDrawing" Target="../drawings/vmlDrawing17.vml"/></Relationships>
</file>

<file path=ppt/slideLayouts/_rels/slideLayout2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8.xls"/><Relationship Id="rId2" Type="http://schemas.openxmlformats.org/officeDocument/2006/relationships/slideMaster" Target="../slideMasters/slideMaster21.xml"/><Relationship Id="rId1" Type="http://schemas.openxmlformats.org/officeDocument/2006/relationships/vmlDrawing" Target="../drawings/vmlDrawing18.v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9.xls"/><Relationship Id="rId2" Type="http://schemas.openxmlformats.org/officeDocument/2006/relationships/slideMaster" Target="../slideMasters/slideMaster22.xml"/><Relationship Id="rId1" Type="http://schemas.openxmlformats.org/officeDocument/2006/relationships/vmlDrawing" Target="../drawings/vmlDrawing19.vml"/></Relationships>
</file>

<file path=ppt/slideLayouts/_rels/slideLayout2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0.xls"/><Relationship Id="rId2" Type="http://schemas.openxmlformats.org/officeDocument/2006/relationships/slideMaster" Target="../slideMasters/slideMaster22.xml"/><Relationship Id="rId1" Type="http://schemas.openxmlformats.org/officeDocument/2006/relationships/vmlDrawing" Target="../drawings/vmlDrawing20.v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F187E139-1DDA-43E6-AA1C-796EE227478C}" type="datetime1">
              <a:rPr lang="ru-RU" smtClean="0"/>
              <a:pPr/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155B438D-5F86-4C04-882D-7916E4673F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571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409927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2B5DC-479F-46AB-88A4-CB5C82709EDF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7B87E-1A39-4B37-8C76-48D143798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E664D-7A51-4A6C-8EBB-74D77D8B7B01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032F-985B-4171-9205-FBF3CBFFD1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C9ADD-47E7-4860-A5C1-B87778D6FC4C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3CEE3-32EF-4D31-87FD-12BE161A0B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13353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E2D2-E5D7-4DDD-AF32-CA3E5CDF7725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15BEB-B451-4159-9DEF-12146A2B0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14377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A45E4-46F1-4507-BABF-C307B986CFA6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E39AC-14AA-43F0-B6CA-2C2D2B5E2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317780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66478-F901-4310-9B7D-23C2C1762C85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5CEA2-F5B3-4599-9D60-B7354BD43F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C5C2331-44AB-4484-85BE-7A5033056822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30951943-2A1F-4639-B85E-EA589E8B89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3249" y="1238360"/>
            <a:ext cx="8091517" cy="49292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="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Anna\Desktop\slide_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" y="-11113"/>
            <a:ext cx="91678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8B635E9-D38B-481D-8EC7-37BD533F7AF0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023FE0E-DA9A-45EA-88F6-A30762313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7243-BFB2-4F0C-9252-BBBE64F6B0A6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CA3F8-6AA9-4447-8431-59A765130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40668-CB58-4024-9D28-96FD7809049C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D573A-3F75-4329-B6A9-7D637FE5FD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469697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9C7C3-08F6-497C-9BAE-0F3B8D0BF5F3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6AB9C-A60B-4763-B7F5-AFCCFFD65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15401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C7DA-0502-42C5-AA80-58B22A18D060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9AD88-EB7E-41AF-A4AB-3BC054895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16425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430A7-54D3-476C-B978-BDEC01F9AB4B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9F520-248D-4571-91F9-5416BA118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FB5CE-004E-4606-874D-F789BFEAD5AA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CD9F-8580-411C-AB7D-1EC68408F3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365BACF-D533-4338-9020-AE8900713A71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1C580A98-ADBB-469D-96D1-1672B1877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BBFA-7EBF-4F9E-9DB6-4FA65B3C057D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9971F-E259-42DC-A5B9-07A99BD1A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BDEE9-843F-44BD-A006-ACC9018E4E0D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613FC-1EBA-4DAC-BAFE-C00C7F1938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ED0A-D208-45E1-BE89-18B0A8214157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C02D4-0442-4065-9585-040B7E288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3356810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17449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4B17C-F4DB-4206-AD8E-78818A544181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7D20D-65F1-4C1C-8BC8-18195891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18473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3887-FF58-485D-B1E9-5D07DC12096F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00288-487F-4C38-A4E3-160929A7E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B905-A3D7-4485-850A-ECC31951E875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AE30F-1BF3-4E2B-A13A-350973DADC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26A4688-8A91-4655-A0B9-F7BF8239807E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64417741-2174-40BA-9665-BB772884A4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3249" y="1238360"/>
            <a:ext cx="8091517" cy="49292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="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51805309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70551018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A75F2-E0A1-45C4-BC6F-8AEC03695C99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64CD-8783-4DF3-86E1-B1E6FC673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72B0E-2FB2-442D-996E-7FC7B6FD415F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77015-54DB-4EEF-B0A9-76DC760295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55EAA-1D60-47EF-B93B-8E69065A852A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82588-055D-4B84-95BF-CBD746D7F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19497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AEDD-5639-4E52-A1BC-6C478E132A2D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1858-5FAE-4647-8CD3-8467DFF00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20521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9EBDF-4E5B-49F7-9B0E-76669EA2E2BD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95AF-8A7E-4B4B-AA31-77833F4B5F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11A01-7A9A-4051-B6AD-4B7F94397251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87C53-AB36-4706-9BCE-2BA157621D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B25592-1B64-4344-8F06-D8466814C6CB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D1FF434B-1D29-4640-8D09-E1375D2686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75414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7D87D-80D1-431A-87E1-9A2BCC533CCC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6411-739A-42B6-9548-041A3AC4F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65DFD-A3A5-4E3D-9F81-1103D09B2108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0F31A-1BE7-4E74-BE57-D3EE993DFA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19B8A-9E7D-45FE-A3E4-235B1062CCB6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0D3AA-93E7-4EC0-B190-6B67E144B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21545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46725-2173-4A76-AC38-70A7DB8618C7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B536-A730-408F-8DDD-F141BDF9B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22569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F25E4-A30F-4548-AA31-9654C9470361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5BACF-3D9C-45FC-ACFB-9B47797E6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B9E8A-B708-4472-9331-04362794F421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49B85-1166-4B1D-BDF0-87BBFDF34A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C0E6CF8-6B1F-44E4-B007-B59B915213D0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9106EE6C-2F94-44F2-A83F-7C4C32EA56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A56D-D147-4F5A-9928-6E7340CA8FC7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56B21-278E-4578-95F2-98D2F467E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5639889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C3FA-B0A0-41E0-8F35-C0F6476F77B0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5EED3-B0E9-497A-B5CE-339D2095D2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40478-21CA-49E8-8DE0-90AC176C4620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C380-A250-4672-8A62-1EAF20907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23593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20784-D6ED-42A4-A039-E6A8BA84BCA4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4289-89C5-4997-9E82-C0F822CBE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24617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767D5-0BD2-4738-A7F4-5681A6ECA91E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EDD9F-BDDF-4498-A61E-2E8E53D7F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D89F-CD10-491F-9B5A-A78AAFCAAA24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5EFD3-AAE2-4347-9A2A-75A6360D37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9B6CAD1-BA39-4D40-9CB7-D328B7506CFD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C9287EFE-7E20-4362-A92A-308D727CF0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124234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Klicka här för att ändra format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Klicka här för att ändra format på underrubrik i bakgrunden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31800" y="6129338"/>
            <a:ext cx="5497513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solidFill>
                  <a:schemeClr val="tx2"/>
                </a:solidFill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D370F4B-234A-4B66-90CD-F40297460A6C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6931761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098D-AC98-4EBA-8995-DB13B99A5778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3624-5F8D-4CF0-84EA-BA3DED9C2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A5A5-B41E-4C4B-861A-B511B8CBD199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7B0E-99A5-4B12-8034-DB16382B1E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817DA-3E07-4C68-9FFA-8620771BB4F6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119-8CDD-4070-9CC0-73AC196AA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25641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4CCD0-29B1-46A8-A8A5-69E2657EEC6F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E449-DAFE-4E55-8D1B-C84AE4CB3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26665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551C6-C5E9-4062-A8A9-1294BCF99D3D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655F3-3385-4828-AA98-5DEA192D2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A612-BA96-460D-8097-D370A5F0D179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6B47-0ED5-447E-9168-9E1DCA7990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0F1AC84-4F46-4661-9446-3C4538D24EE1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8D1661AB-B0C0-4E4E-A7B7-7AEA3626B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ED764-1939-454D-9D6E-3120DCD73583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77DEF-C410-4E5A-A608-39BA8826E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4B2B6891-8A6C-4B1D-A811-22A7006CA219}" type="datetime1">
              <a:rPr lang="ru-RU" smtClean="0"/>
              <a:pPr/>
              <a:t>02.10.2012</a:t>
            </a:fld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fld id="{155B438D-5F86-4C04-882D-7916E4673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75975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56688990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124EF-5DCC-40BB-BF6E-2BECAF27B09C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6B2DD-52BA-4119-95F9-6E19A19BC9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2FB5-E7E9-4C6A-BCDF-AF0300379A6D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ED910-D76E-4694-B56E-BF538A70F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27689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5A6B-20D7-4273-943D-805DEB368B82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AED9E-9042-44B4-B87C-9958C4911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28713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59CE-6010-45CE-AF5D-9FE2E851F8A8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64278-B149-4777-AA21-F7A1E5260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FC83A-C8BD-4427-91DB-478A4D0C8EFD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E3959-63E6-4BD0-B5B3-6E38868ED2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EA47A24-1D57-4A1E-B651-0769278D6368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EF4F7C93-6513-4E47-B263-18E9066245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5CFADBFF-FA3C-4387-AF7A-35329F97862B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BE272F5A-6177-4571-B750-9176F205CF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ru-RU" smtClean="0"/>
              <a:t>Образец заголовка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212326591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23603680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en-GB" noProof="0" dirty="0" smtClean="0"/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sv-SE" noProof="0" smtClean="0"/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E133-EDB0-4BE3-B775-74737CB5B43A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1DE7B-5830-487C-AF64-3F68478E2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F6280-403D-4281-BCEE-D13D07082834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8E188-F1DB-4DC1-ACF2-AECACAE0A7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8152E-F940-4110-A814-AD0CFEE5CA10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0AC82-77DE-4C14-91CC-5D867C59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29737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A5706-AEA6-4EFA-9641-CE74017DB455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744D-A755-4E09-90BD-2B6858EC9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30761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DB185-0808-4654-9731-7154B3E25378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B2DAF-49B8-4510-9468-96B6AEFE4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732AB-6DB9-4849-BF95-806F0D860BC3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4B2B-555E-49A3-9C84-2A76F77CCF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6764342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7C9B85C-0A9E-4629-AFCE-E812C9C9E2D8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B24397B0-1222-4BB5-A509-99553E321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 t="71233"/>
          <a:stretch>
            <a:fillRect/>
          </a:stretch>
        </p:blipFill>
        <p:spPr bwMode="auto">
          <a:xfrm>
            <a:off x="0" y="4884738"/>
            <a:ext cx="91440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999" y="1260000"/>
            <a:ext cx="8028713" cy="16474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999" y="3420000"/>
            <a:ext cx="8028713" cy="1359144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43686-D178-44C6-9FC1-2104160EC140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7283-FE68-4380-9184-6B8AE6736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A1B72-BBF0-48A4-AF17-73B7B1B3EF89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0B04C-5ABC-425F-8C0F-8486A58551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5"/>
          <p:cNvGraphicFramePr>
            <a:graphicFrameLocks noGrp="1"/>
          </p:cNvGraphicFramePr>
          <p:nvPr/>
        </p:nvGraphicFramePr>
        <p:xfrm>
          <a:off x="755650" y="1844675"/>
          <a:ext cx="7959725" cy="246538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69695"/>
                <a:gridCol w="1255889"/>
                <a:gridCol w="1220611"/>
                <a:gridCol w="1199445"/>
                <a:gridCol w="1214085"/>
              </a:tblGrid>
              <a:tr h="410898">
                <a:tc>
                  <a:txBody>
                    <a:bodyPr/>
                    <a:lstStyle/>
                    <a:p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Taxes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in </a:t>
                      </a:r>
                      <a:r>
                        <a:rPr lang="it-IT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income</a:t>
                      </a:r>
                      <a:r>
                        <a:rPr lang="it-IT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statement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1441" marR="91441" marT="45709" marB="45709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-1,128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-441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-348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One-Off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976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1049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-73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608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-421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-339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Taxes in cash flow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YTD </a:t>
                      </a:r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Sep</a:t>
                      </a:r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Q3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Q2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Q1 2010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tx1">
                            <a:lumMod val="95000"/>
                            <a:lumOff val="5000"/>
                          </a:schemeClr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410898">
                <a:tc>
                  <a:txBody>
                    <a:bodyPr/>
                    <a:lstStyle/>
                    <a:p>
                      <a:r>
                        <a:rPr lang="ru-RU" sz="1400" b="0" i="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Normal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-580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-152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-195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-233</a:t>
                      </a:r>
                      <a:endParaRPr lang="ru-RU" sz="1400" b="0" i="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41" marR="91441" marT="45709" marB="4570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8E3B9-86E8-48F3-B048-3DFB556B8A74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47583-B1F6-4B4F-A282-E64F218EE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755650" y="1557338"/>
          <a:ext cx="7056438" cy="3743325"/>
        </p:xfrm>
        <a:graphic>
          <a:graphicData uri="http://schemas.openxmlformats.org/presentationml/2006/ole">
            <p:oleObj spid="_x0000_s31785" r:id="rId3" imgW="7059780" imgH="3749365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0A369-F816-47FF-A987-479A0E18C774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C69AA-FFD8-45A8-8AD5-599584CA0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/>
          </p:cNvGraphicFramePr>
          <p:nvPr/>
        </p:nvGraphicFramePr>
        <p:xfrm>
          <a:off x="381000" y="1628775"/>
          <a:ext cx="4106863" cy="4248150"/>
        </p:xfrm>
        <a:graphic>
          <a:graphicData uri="http://schemas.openxmlformats.org/presentationml/2006/ole">
            <p:oleObj spid="_x0000_s32809" r:id="rId3" imgW="4102964" imgH="4249280" progId="Excel.Shee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325A-323D-4E7E-BAA3-D3BB52E8707C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D95C-4CE5-4D7A-8CBD-F2B28E63B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AA6F9-D33B-46DC-BB90-CF87DD1C7882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B2D30-6365-4408-BD24-3BFD3BA46C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6928816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ele2_logo_black_600x2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D3EEAE4-86F0-4F60-ACD5-E24AB37FF1EF}" type="datetime1">
              <a:rPr lang="ru-RU" smtClean="0"/>
              <a:pPr>
                <a:defRPr/>
              </a:pPr>
              <a:t>02.10.2012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Scene Tele2"/>
                <a:cs typeface="+mn-cs"/>
              </a:defRPr>
            </a:lvl1pPr>
          </a:lstStyle>
          <a:p>
            <a:pPr>
              <a:defRPr/>
            </a:pPr>
            <a:fld id="{5DD8CCF6-2B08-4C7C-A0F4-4CEF51D369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 dirty="0"/>
          </a:p>
        </p:txBody>
      </p:sp>
    </p:spTree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8276057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6564379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3210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627715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2520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05216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903658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="" xmlns:p14="http://schemas.microsoft.com/office/powerpoint/2010/main" val="183645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42536854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ele2_logo_black_600x2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0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 i="0"/>
            </a:lvl1pPr>
          </a:lstStyle>
          <a:p>
            <a:fld id="{3EC8D066-2E25-422B-9924-6A6B6934E128}" type="datetime1">
              <a:rPr lang="ru-RU" smtClean="0"/>
              <a:pPr/>
              <a:t>02.10.2012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/>
            </a:lvl1pPr>
          </a:lstStyle>
          <a:p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i="0"/>
            </a:lvl1pPr>
          </a:lstStyle>
          <a:p>
            <a:fld id="{155B438D-5F86-4C04-882D-7916E4673F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68061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9992279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2026257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6700112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9114801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6185241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8791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185" y="607616"/>
            <a:ext cx="8805987" cy="7559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4391" y="1752296"/>
            <a:ext cx="8822276" cy="4335384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45F33-8D06-476B-8885-5B135CA517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9593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6500076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528482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12321571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8897685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3249" y="1238360"/>
            <a:ext cx="8091517" cy="49292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28777258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185" y="607616"/>
            <a:ext cx="8805987" cy="7559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4391" y="1752296"/>
            <a:ext cx="8822276" cy="4335384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45F33-8D06-476B-8885-5B135CA517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9593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1C1C1C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5" name="Picture 8" descr="Tele2_logo_white_600x2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329238"/>
            <a:ext cx="2879725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49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049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6E4812B-BC18-4243-BEA1-618752844AFF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6FC8D3B-904B-43D3-A099-9F8C94213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85683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A3817-B0D1-471F-A2C0-96F7005A4CEE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4B2F8-67C2-465A-B378-2DFCA78B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545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3249" y="1238360"/>
            <a:ext cx="8091517" cy="49292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28777258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94717-B30B-47A8-B57F-2F48DBFF3A07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A653-7B31-475A-933F-6421093E5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20897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C22D7-A89D-4FF5-A66D-B064797A9792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03AB1-C388-457A-A40F-1FF7F8C94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24129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6F333-92A0-413F-A913-72EFDD911CFF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F00BD-66C7-4566-8DC3-35339C25A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78812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27FB4-4F64-447A-8C80-D202551BF9E2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6DFB7-DF2F-4B56-81CC-FB20D0068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22140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B005C-B775-4381-804E-0EFD4401C86D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DCB87-304B-4BCE-8CC9-A807963A9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79037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4233-A7D0-4C69-A91B-7E1110C51173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6A3B4-2F30-44B7-BF53-41A88B153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3836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4273E-99B6-47A1-813C-8407923AA5B8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8A962-71C3-467A-B69E-ACFBB46D5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0481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DC09A-A7A7-4C2B-9406-A60CA29F131B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77E0-3DFE-457F-94AA-4A13D203A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96378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6E199-5F9B-4C1D-BE9A-DE66E4714997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B9218-9355-4E8D-8D1D-69CAF2FFB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39626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B218E8-16DC-4AF9-A260-BA34536E4F4A}" type="datetime1">
              <a:rPr lang="ru-RU" smtClean="0"/>
              <a:pPr/>
              <a:t>02.10.2012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5B438D-5F86-4C04-882D-7916E4673F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27519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ele2_logo_black_600x2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270500"/>
            <a:ext cx="2951163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6613" y="692150"/>
            <a:ext cx="7191375" cy="165735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5025" y="2492375"/>
            <a:ext cx="7192963" cy="24495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F1F762DF-570A-497B-B5F9-E0D71FA7BFAA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5FF6CB3-2368-40EB-912A-25F56D716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763744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185" y="607616"/>
            <a:ext cx="8805987" cy="7559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4391" y="1752296"/>
            <a:ext cx="8822276" cy="4335384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45F33-8D06-476B-8885-5B135CA517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95937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29235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Anna\Desktop\slide_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0" y="-11113"/>
            <a:ext cx="91678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96CEF6C-7CD2-4E0A-BD04-1F48163E78AE}" type="datetime1">
              <a:rPr lang="ru-RU" smtClean="0"/>
              <a:pPr>
                <a:defRPr/>
              </a:pPr>
              <a:t>02.10.2012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4824C70-EB98-4CE8-87E1-8B2E86D58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E439-AA9E-4D69-AE6E-E5ADCC219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F61C7-E146-4A1F-8474-B9ACC71C3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5C2EE-2A67-47AA-960D-CE5A9F11B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1798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1798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FA75-1207-44FB-8F18-968E3B7EB8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65090-AE2E-433B-A13A-F7FC777D50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C793C-5857-4C86-A436-A31286842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4D20D-7791-4A0B-82B2-9B44533F7A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76883067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EDC91-C244-4D09-BFCA-46D2BD3F1C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35BEE-0E13-4CE1-94C4-C1D027293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7679F-3D0D-40D9-9A79-08E3DE0ECD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21488" y="98425"/>
            <a:ext cx="2151062" cy="28257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68300" y="98425"/>
            <a:ext cx="6300788" cy="28257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D82BB-B21F-4E2D-AC48-F68878A58C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22.xml"/><Relationship Id="rId10" Type="http://schemas.openxmlformats.org/officeDocument/2006/relationships/theme" Target="../theme/theme11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4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3.xml"/><Relationship Id="rId12" Type="http://schemas.openxmlformats.org/officeDocument/2006/relationships/slideLayout" Target="../slideLayouts/slideLayout138.xml"/><Relationship Id="rId2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11" Type="http://schemas.openxmlformats.org/officeDocument/2006/relationships/slideLayout" Target="../slideLayouts/slideLayout137.xml"/><Relationship Id="rId5" Type="http://schemas.openxmlformats.org/officeDocument/2006/relationships/slideLayout" Target="../slideLayouts/slideLayout131.xml"/><Relationship Id="rId10" Type="http://schemas.openxmlformats.org/officeDocument/2006/relationships/slideLayout" Target="../slideLayouts/slideLayout136.xml"/><Relationship Id="rId4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5.xml"/><Relationship Id="rId14" Type="http://schemas.openxmlformats.org/officeDocument/2006/relationships/image" Target="../media/image1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6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145.xml"/><Relationship Id="rId12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39.xml"/><Relationship Id="rId6" Type="http://schemas.openxmlformats.org/officeDocument/2006/relationships/slideLayout" Target="../slideLayouts/slideLayout144.xml"/><Relationship Id="rId11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43.xml"/><Relationship Id="rId10" Type="http://schemas.openxmlformats.org/officeDocument/2006/relationships/slideLayout" Target="../slideLayouts/slideLayout148.xml"/><Relationship Id="rId4" Type="http://schemas.openxmlformats.org/officeDocument/2006/relationships/slideLayout" Target="../slideLayouts/slideLayout142.xml"/><Relationship Id="rId9" Type="http://schemas.openxmlformats.org/officeDocument/2006/relationships/slideLayout" Target="../slideLayouts/slideLayout147.xml"/><Relationship Id="rId14" Type="http://schemas.openxmlformats.org/officeDocument/2006/relationships/image" Target="../media/image3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53.xml"/><Relationship Id="rId7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52.xml"/><Relationship Id="rId1" Type="http://schemas.openxmlformats.org/officeDocument/2006/relationships/slideLayout" Target="../slideLayouts/slideLayout151.xml"/><Relationship Id="rId6" Type="http://schemas.openxmlformats.org/officeDocument/2006/relationships/slideLayout" Target="../slideLayouts/slideLayout15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55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54.xml"/><Relationship Id="rId9" Type="http://schemas.openxmlformats.org/officeDocument/2006/relationships/slideLayout" Target="../slideLayouts/slideLayout159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7.xml"/><Relationship Id="rId3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6.xml"/><Relationship Id="rId2" Type="http://schemas.openxmlformats.org/officeDocument/2006/relationships/slideLayout" Target="../slideLayouts/slideLayout161.xml"/><Relationship Id="rId1" Type="http://schemas.openxmlformats.org/officeDocument/2006/relationships/slideLayout" Target="../slideLayouts/slideLayout160.xml"/><Relationship Id="rId6" Type="http://schemas.openxmlformats.org/officeDocument/2006/relationships/slideLayout" Target="../slideLayouts/slideLayout16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4.xml"/><Relationship Id="rId10" Type="http://schemas.openxmlformats.org/officeDocument/2006/relationships/theme" Target="../theme/theme15.xml"/><Relationship Id="rId4" Type="http://schemas.openxmlformats.org/officeDocument/2006/relationships/slideLayout" Target="../slideLayouts/slideLayout163.xml"/><Relationship Id="rId9" Type="http://schemas.openxmlformats.org/officeDocument/2006/relationships/slideLayout" Target="../slideLayouts/slideLayout168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3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5.xml"/><Relationship Id="rId2" Type="http://schemas.openxmlformats.org/officeDocument/2006/relationships/slideLayout" Target="../slideLayouts/slideLayout170.xml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3.xml"/><Relationship Id="rId10" Type="http://schemas.openxmlformats.org/officeDocument/2006/relationships/theme" Target="../theme/theme16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5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80.xml"/><Relationship Id="rId7" Type="http://schemas.openxmlformats.org/officeDocument/2006/relationships/slideLayout" Target="../slideLayouts/slideLayout184.xml"/><Relationship Id="rId12" Type="http://schemas.openxmlformats.org/officeDocument/2006/relationships/slideLayout" Target="../slideLayouts/slideLayout189.xml"/><Relationship Id="rId2" Type="http://schemas.openxmlformats.org/officeDocument/2006/relationships/slideLayout" Target="../slideLayouts/slideLayout179.xml"/><Relationship Id="rId1" Type="http://schemas.openxmlformats.org/officeDocument/2006/relationships/slideLayout" Target="../slideLayouts/slideLayout178.xml"/><Relationship Id="rId6" Type="http://schemas.openxmlformats.org/officeDocument/2006/relationships/slideLayout" Target="../slideLayouts/slideLayout183.xml"/><Relationship Id="rId11" Type="http://schemas.openxmlformats.org/officeDocument/2006/relationships/slideLayout" Target="../slideLayouts/slideLayout188.xml"/><Relationship Id="rId5" Type="http://schemas.openxmlformats.org/officeDocument/2006/relationships/slideLayout" Target="../slideLayouts/slideLayout182.xml"/><Relationship Id="rId10" Type="http://schemas.openxmlformats.org/officeDocument/2006/relationships/slideLayout" Target="../slideLayouts/slideLayout187.xml"/><Relationship Id="rId4" Type="http://schemas.openxmlformats.org/officeDocument/2006/relationships/slideLayout" Target="../slideLayouts/slideLayout181.xml"/><Relationship Id="rId9" Type="http://schemas.openxmlformats.org/officeDocument/2006/relationships/slideLayout" Target="../slideLayouts/slideLayout186.xml"/><Relationship Id="rId14" Type="http://schemas.openxmlformats.org/officeDocument/2006/relationships/image" Target="../media/image3.png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7.xml"/><Relationship Id="rId3" Type="http://schemas.openxmlformats.org/officeDocument/2006/relationships/slideLayout" Target="../slideLayouts/slideLayout192.xml"/><Relationship Id="rId7" Type="http://schemas.openxmlformats.org/officeDocument/2006/relationships/slideLayout" Target="../slideLayouts/slideLayout196.xml"/><Relationship Id="rId2" Type="http://schemas.openxmlformats.org/officeDocument/2006/relationships/slideLayout" Target="../slideLayouts/slideLayout191.xml"/><Relationship Id="rId1" Type="http://schemas.openxmlformats.org/officeDocument/2006/relationships/slideLayout" Target="../slideLayouts/slideLayout190.xml"/><Relationship Id="rId6" Type="http://schemas.openxmlformats.org/officeDocument/2006/relationships/slideLayout" Target="../slideLayouts/slideLayout19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94.xml"/><Relationship Id="rId10" Type="http://schemas.openxmlformats.org/officeDocument/2006/relationships/theme" Target="../theme/theme18.xml"/><Relationship Id="rId4" Type="http://schemas.openxmlformats.org/officeDocument/2006/relationships/slideLayout" Target="../slideLayouts/slideLayout193.xml"/><Relationship Id="rId9" Type="http://schemas.openxmlformats.org/officeDocument/2006/relationships/slideLayout" Target="../slideLayouts/slideLayout198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03.xml"/><Relationship Id="rId10" Type="http://schemas.openxmlformats.org/officeDocument/2006/relationships/theme" Target="../theme/theme19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3.pn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5.xml"/><Relationship Id="rId13" Type="http://schemas.openxmlformats.org/officeDocument/2006/relationships/slideLayout" Target="../slideLayouts/slideLayout220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10.xml"/><Relationship Id="rId7" Type="http://schemas.openxmlformats.org/officeDocument/2006/relationships/slideLayout" Target="../slideLayouts/slideLayout214.xml"/><Relationship Id="rId12" Type="http://schemas.openxmlformats.org/officeDocument/2006/relationships/slideLayout" Target="../slideLayouts/slideLayout219.xml"/><Relationship Id="rId17" Type="http://schemas.openxmlformats.org/officeDocument/2006/relationships/theme" Target="../theme/theme20.xml"/><Relationship Id="rId2" Type="http://schemas.openxmlformats.org/officeDocument/2006/relationships/slideLayout" Target="../slideLayouts/slideLayout209.xml"/><Relationship Id="rId16" Type="http://schemas.openxmlformats.org/officeDocument/2006/relationships/slideLayout" Target="../slideLayouts/slideLayout223.xml"/><Relationship Id="rId1" Type="http://schemas.openxmlformats.org/officeDocument/2006/relationships/slideLayout" Target="../slideLayouts/slideLayout208.xml"/><Relationship Id="rId6" Type="http://schemas.openxmlformats.org/officeDocument/2006/relationships/slideLayout" Target="../slideLayouts/slideLayout213.xml"/><Relationship Id="rId11" Type="http://schemas.openxmlformats.org/officeDocument/2006/relationships/slideLayout" Target="../slideLayouts/slideLayout218.xml"/><Relationship Id="rId5" Type="http://schemas.openxmlformats.org/officeDocument/2006/relationships/slideLayout" Target="../slideLayouts/slideLayout212.xml"/><Relationship Id="rId15" Type="http://schemas.openxmlformats.org/officeDocument/2006/relationships/slideLayout" Target="../slideLayouts/slideLayout222.xml"/><Relationship Id="rId10" Type="http://schemas.openxmlformats.org/officeDocument/2006/relationships/slideLayout" Target="../slideLayouts/slideLayout217.xml"/><Relationship Id="rId4" Type="http://schemas.openxmlformats.org/officeDocument/2006/relationships/slideLayout" Target="../slideLayouts/slideLayout211.xml"/><Relationship Id="rId9" Type="http://schemas.openxmlformats.org/officeDocument/2006/relationships/slideLayout" Target="../slideLayouts/slideLayout216.xml"/><Relationship Id="rId14" Type="http://schemas.openxmlformats.org/officeDocument/2006/relationships/slideLayout" Target="../slideLayouts/slideLayout221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1.xml"/><Relationship Id="rId3" Type="http://schemas.openxmlformats.org/officeDocument/2006/relationships/slideLayout" Target="../slideLayouts/slideLayout226.xml"/><Relationship Id="rId7" Type="http://schemas.openxmlformats.org/officeDocument/2006/relationships/slideLayout" Target="../slideLayouts/slideLayout230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25.xml"/><Relationship Id="rId1" Type="http://schemas.openxmlformats.org/officeDocument/2006/relationships/slideLayout" Target="../slideLayouts/slideLayout224.xml"/><Relationship Id="rId6" Type="http://schemas.openxmlformats.org/officeDocument/2006/relationships/slideLayout" Target="../slideLayouts/slideLayout229.xml"/><Relationship Id="rId11" Type="http://schemas.openxmlformats.org/officeDocument/2006/relationships/theme" Target="../theme/theme21.xml"/><Relationship Id="rId5" Type="http://schemas.openxmlformats.org/officeDocument/2006/relationships/slideLayout" Target="../slideLayouts/slideLayout228.xml"/><Relationship Id="rId10" Type="http://schemas.openxmlformats.org/officeDocument/2006/relationships/slideLayout" Target="../slideLayouts/slideLayout233.xml"/><Relationship Id="rId4" Type="http://schemas.openxmlformats.org/officeDocument/2006/relationships/slideLayout" Target="../slideLayouts/slideLayout227.xml"/><Relationship Id="rId9" Type="http://schemas.openxmlformats.org/officeDocument/2006/relationships/slideLayout" Target="../slideLayouts/slideLayout232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1.xml"/><Relationship Id="rId3" Type="http://schemas.openxmlformats.org/officeDocument/2006/relationships/slideLayout" Target="../slideLayouts/slideLayout236.xml"/><Relationship Id="rId7" Type="http://schemas.openxmlformats.org/officeDocument/2006/relationships/slideLayout" Target="../slideLayouts/slideLayout240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35.xml"/><Relationship Id="rId1" Type="http://schemas.openxmlformats.org/officeDocument/2006/relationships/slideLayout" Target="../slideLayouts/slideLayout234.xml"/><Relationship Id="rId6" Type="http://schemas.openxmlformats.org/officeDocument/2006/relationships/slideLayout" Target="../slideLayouts/slideLayout239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8.xml"/><Relationship Id="rId10" Type="http://schemas.openxmlformats.org/officeDocument/2006/relationships/slideLayout" Target="../slideLayouts/slideLayout243.xml"/><Relationship Id="rId4" Type="http://schemas.openxmlformats.org/officeDocument/2006/relationships/slideLayout" Target="../slideLayouts/slideLayout237.xml"/><Relationship Id="rId9" Type="http://schemas.openxmlformats.org/officeDocument/2006/relationships/slideLayout" Target="../slideLayouts/slideLayout242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1.xml"/><Relationship Id="rId13" Type="http://schemas.openxmlformats.org/officeDocument/2006/relationships/theme" Target="../theme/theme23.xml"/><Relationship Id="rId3" Type="http://schemas.openxmlformats.org/officeDocument/2006/relationships/slideLayout" Target="../slideLayouts/slideLayout246.xml"/><Relationship Id="rId7" Type="http://schemas.openxmlformats.org/officeDocument/2006/relationships/slideLayout" Target="../slideLayouts/slideLayout250.xml"/><Relationship Id="rId12" Type="http://schemas.openxmlformats.org/officeDocument/2006/relationships/slideLayout" Target="../slideLayouts/slideLayout255.xml"/><Relationship Id="rId2" Type="http://schemas.openxmlformats.org/officeDocument/2006/relationships/slideLayout" Target="../slideLayouts/slideLayout245.xml"/><Relationship Id="rId1" Type="http://schemas.openxmlformats.org/officeDocument/2006/relationships/slideLayout" Target="../slideLayouts/slideLayout244.xml"/><Relationship Id="rId6" Type="http://schemas.openxmlformats.org/officeDocument/2006/relationships/slideLayout" Target="../slideLayouts/slideLayout249.xml"/><Relationship Id="rId11" Type="http://schemas.openxmlformats.org/officeDocument/2006/relationships/slideLayout" Target="../slideLayouts/slideLayout254.xml"/><Relationship Id="rId5" Type="http://schemas.openxmlformats.org/officeDocument/2006/relationships/slideLayout" Target="../slideLayouts/slideLayout248.xml"/><Relationship Id="rId10" Type="http://schemas.openxmlformats.org/officeDocument/2006/relationships/slideLayout" Target="../slideLayouts/slideLayout253.xml"/><Relationship Id="rId4" Type="http://schemas.openxmlformats.org/officeDocument/2006/relationships/slideLayout" Target="../slideLayouts/slideLayout247.xml"/><Relationship Id="rId9" Type="http://schemas.openxmlformats.org/officeDocument/2006/relationships/slideLayout" Target="../slideLayouts/slideLayout252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4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3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image" Target="../media/image8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5" r:id="rId4"/>
    <p:sldLayoutId id="2147483755" r:id="rId5"/>
    <p:sldLayoutId id="214748375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54276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98533126-C0EB-4E2C-989C-76D4A563C52D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ED1394E-ED10-4EC5-8FD2-7CBC0B8857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3858" name="Picture 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13859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1913860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F60BFBB-39CD-4E05-93E9-2A33301FACAE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3539E1D-CA5A-4408-A068-397276DC00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6146" name="Picture 1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26147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1926148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D9F55D-30A7-45FE-BC9E-6017AD1AA3E6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B24E327D-157A-4C0F-B819-7F00E2D48A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1506" name="Picture 20" descr="tele2 grå linje"/>
          <p:cNvPicPr>
            <a:picLocks noChangeAspect="1" noChangeArrowheads="1"/>
          </p:cNvPicPr>
          <p:nvPr/>
        </p:nvPicPr>
        <p:blipFill>
          <a:blip r:embed="rId14" cstate="print"/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1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0" name="Rectangle 22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1" name="Rectangle 23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1941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19415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1138" name="Picture 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1139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2011140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85ABC26-0E6A-4455-84E5-AE009F8EC242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A356C5BF-DAC1-467C-94B1-7F8A81FD56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082" name="Picture 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66083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1966084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D8D374A-2F97-4C12-BD6D-B14AD2AAD597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7F45DFA2-104E-4190-92BA-879AECCE72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386" name="Picture 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387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2064388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CCE22D9-0C5F-485D-9E45-D37BF829C3CB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1992B5F0-E556-4130-87BF-3099F87BF6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0658" name="Picture 20" descr="tele2 grå linje"/>
          <p:cNvPicPr>
            <a:picLocks noChangeAspect="1" noChangeArrowheads="1"/>
          </p:cNvPicPr>
          <p:nvPr/>
        </p:nvPicPr>
        <p:blipFill>
          <a:blip r:embed="rId14" cstate="print"/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1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0" name="Rectangle 22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1" name="Rectangle 23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199066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19906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3970" name="Picture 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03971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2003972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B87FAF0B-6F68-4C3E-A30D-A0494EAFCCFB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53C7D44-8FD0-4623-BF48-28FAE2F8BA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6258" name="Picture 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6259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2016260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581DC31-71E4-46DD-96E4-5A78E498173A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C9F280E-D4DD-440A-9A73-52EC4B4865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ele2 grå linj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sz="90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sz="90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sz="900"/>
              <a:t> 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sz="90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9570" name="Picture 20" descr="tele2 grå linje"/>
          <p:cNvPicPr>
            <a:picLocks noChangeAspect="1" noChangeArrowheads="1"/>
          </p:cNvPicPr>
          <p:nvPr/>
        </p:nvPicPr>
        <p:blipFill>
          <a:blip r:embed="rId18" cstate="print"/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2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fld id="{B7E8AC13-32EA-4910-A097-C56DFBF95477}" type="slidenum">
              <a:rPr lang="sv-SE" sz="900">
                <a:solidFill>
                  <a:srgbClr val="808080"/>
                </a:solidFill>
                <a:latin typeface="Arial"/>
              </a:rPr>
              <a:pPr>
                <a:defRPr/>
              </a:pPr>
              <a:t>‹#›</a:t>
            </a:fld>
            <a:endParaRPr lang="sv-SE" sz="900">
              <a:solidFill>
                <a:srgbClr val="808080"/>
              </a:solidFill>
              <a:latin typeface="Arial"/>
            </a:endParaRPr>
          </a:p>
        </p:txBody>
      </p:sp>
      <p:sp>
        <p:nvSpPr>
          <p:cNvPr id="20295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20295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  <p:sldLayoutId id="2147483963" r:id="rId14"/>
    <p:sldLayoutId id="2147483964" r:id="rId15"/>
    <p:sldLayoutId id="2147483965" r:id="rId16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6978" name="Picture 1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6979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2046980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4ABF4E9-988F-4C95-A994-EB2FF599B7E7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97D493C2-6223-422F-B2E4-DCCC5CA054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266" name="Picture 1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01186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267" name="Заголовок 1"/>
          <p:cNvSpPr>
            <a:spLocks noGrp="1"/>
          </p:cNvSpPr>
          <p:nvPr>
            <p:ph type="title"/>
          </p:nvPr>
        </p:nvSpPr>
        <p:spPr bwMode="auto">
          <a:xfrm>
            <a:off x="720725" y="431800"/>
            <a:ext cx="8027988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</a:t>
            </a:r>
            <a:br>
              <a:rPr lang="ru-RU" smtClean="0"/>
            </a:br>
            <a:r>
              <a:rPr lang="ru-RU" smtClean="0"/>
              <a:t>заголовка</a:t>
            </a:r>
          </a:p>
        </p:txBody>
      </p:sp>
      <p:sp>
        <p:nvSpPr>
          <p:cNvPr id="2059268" name="Текст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0279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8675" y="6300788"/>
            <a:ext cx="1008063" cy="33178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5E14919-94C3-4A6A-831E-6B17CFE079AF}" type="datetime1">
              <a:rPr lang="ru-RU" smtClean="0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60363" y="6300788"/>
            <a:ext cx="387350" cy="339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1E3F64B-A84F-41C3-BF2F-75FE60F1C9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050" y="6300788"/>
            <a:ext cx="424973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›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FFFFFF"/>
          </a:solidFill>
          <a:latin typeface="Arial"/>
          <a:ea typeface="+mn-ea"/>
          <a:cs typeface="Arial"/>
        </a:defRPr>
      </a:lvl4pPr>
      <a:lvl5pPr marL="2000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2578" name="Picture 20" descr="tele2 grå linje"/>
          <p:cNvPicPr>
            <a:picLocks noChangeAspect="1" noChangeArrowheads="1"/>
          </p:cNvPicPr>
          <p:nvPr/>
        </p:nvPicPr>
        <p:blipFill>
          <a:blip r:embed="rId14" cstate="print"/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1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0" name="Rectangle 22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1" name="Rectangle 23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207258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20725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tele2 grå linj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1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sv-SE" sz="900" smtClean="0">
              <a:solidFill>
                <a:srgbClr val="808080"/>
              </a:solidFill>
            </a:endParaRPr>
          </a:p>
        </p:txBody>
      </p:sp>
      <p:sp>
        <p:nvSpPr>
          <p:cNvPr id="1028" name="Rectangle 23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sv-SE" sz="900" smtClean="0">
              <a:solidFill>
                <a:srgbClr val="000000"/>
              </a:solidFill>
            </a:endParaRPr>
          </a:p>
        </p:txBody>
      </p:sp>
      <p:sp>
        <p:nvSpPr>
          <p:cNvPr id="1029" name="Rectangle 24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sv-SE" sz="900" smtClean="0">
              <a:solidFill>
                <a:srgbClr val="808080"/>
              </a:solidFill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  <p:extLst>
      <p:ext uri="{BB962C8B-B14F-4D97-AF65-F5344CB8AC3E}">
        <p14:creationId xmlns="" xmlns:p14="http://schemas.microsoft.com/office/powerpoint/2010/main" val="65760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ele2 grå linj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0835" name="Rectangle 3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1" hangingPunct="1">
              <a:defRPr/>
            </a:pPr>
            <a:r>
              <a:rPr lang="sv-SE" sz="900" b="0" i="0" dirty="0">
                <a:solidFill>
                  <a:schemeClr val="bg2"/>
                </a:solidFill>
              </a:rPr>
              <a:t>2011-01-25</a:t>
            </a:r>
          </a:p>
        </p:txBody>
      </p:sp>
      <p:sp>
        <p:nvSpPr>
          <p:cNvPr id="1400836" name="Rectangle 4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sv-SE" sz="900" b="0" i="0">
              <a:solidFill>
                <a:schemeClr val="bg2"/>
              </a:solidFill>
            </a:endParaRPr>
          </a:p>
        </p:txBody>
      </p:sp>
      <p:sp>
        <p:nvSpPr>
          <p:cNvPr id="1400837" name="Rectangle 5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sv-SE" sz="900" b="0" i="0"/>
          </a:p>
        </p:txBody>
      </p:sp>
      <p:sp>
        <p:nvSpPr>
          <p:cNvPr id="1400838" name="Rectangle 6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1" hangingPunct="1">
              <a:defRPr/>
            </a:pPr>
            <a:r>
              <a:rPr lang="sv-SE" sz="900" b="0" i="0" dirty="0">
                <a:solidFill>
                  <a:schemeClr val="bg2"/>
                </a:solidFill>
              </a:rPr>
              <a:t>Calendar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1C1C1C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sp>
        <p:nvSpPr>
          <p:cNvPr id="140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767EF2B-8B3E-483F-A23B-6328AE1AE02C}" type="datetime1">
              <a:rPr lang="ru-RU" smtClean="0"/>
              <a:pPr>
                <a:defRPr/>
              </a:pPr>
              <a:t>02.10.2012</a:t>
            </a:fld>
            <a:endParaRPr lang="en-US"/>
          </a:p>
        </p:txBody>
      </p:sp>
      <p:sp>
        <p:nvSpPr>
          <p:cNvPr id="140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B0DB618-F7BA-414C-9DF4-238E959B1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EF6A3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EF6A3"/>
        </a:buClr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0" descr="tele2 grå linje"/>
          <p:cNvPicPr>
            <a:picLocks noChangeAspect="1" noChangeArrowheads="1"/>
          </p:cNvPicPr>
          <p:nvPr/>
        </p:nvPicPr>
        <p:blipFill>
          <a:blip r:embed="rId14" cstate="print"/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1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0" name="Rectangle 22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1" name="Rectangle 23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2970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297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8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tele2 grå linje"/>
          <p:cNvPicPr>
            <a:picLocks noChangeAspect="1" noChangeArrowheads="1"/>
          </p:cNvPicPr>
          <p:nvPr/>
        </p:nvPicPr>
        <p:blipFill>
          <a:blip r:embed="rId14" cstate="print"/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1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+mn-lt"/>
              </a:rPr>
              <a:t> </a:t>
            </a:r>
          </a:p>
        </p:txBody>
      </p:sp>
      <p:sp>
        <p:nvSpPr>
          <p:cNvPr id="9220" name="Rectangle 22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+mn-lt"/>
              </a:rPr>
              <a:t> </a:t>
            </a:r>
          </a:p>
        </p:txBody>
      </p:sp>
      <p:sp>
        <p:nvSpPr>
          <p:cNvPr id="9221" name="Rectangle 23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+mn-lt"/>
              </a:rPr>
              <a:t> 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 descr="background"/>
          <p:cNvSpPr>
            <a:spLocks noChangeArrowheads="1"/>
          </p:cNvSpPr>
          <p:nvPr/>
        </p:nvSpPr>
        <p:spPr bwMode="hidden">
          <a:xfrm>
            <a:off x="0" y="6477000"/>
            <a:ext cx="9144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hidden">
          <a:xfrm>
            <a:off x="0" y="0"/>
            <a:ext cx="9144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FFFFFF"/>
                </a:solidFill>
              </a:rPr>
              <a:t>Support - Consulting - Recruitment</a:t>
            </a:r>
            <a:endParaRPr lang="hr-HR" sz="1200" b="1" dirty="0">
              <a:solidFill>
                <a:srgbClr val="727272"/>
              </a:solidFill>
            </a:endParaRP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5538"/>
            <a:ext cx="822960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Level One Text</a:t>
            </a:r>
          </a:p>
          <a:p>
            <a:pPr lvl="1"/>
            <a:r>
              <a:rPr lang="en-US" smtClean="0"/>
              <a:t>Level Two Text</a:t>
            </a:r>
          </a:p>
          <a:p>
            <a:pPr lvl="2"/>
            <a:r>
              <a:rPr lang="en-US" smtClean="0"/>
              <a:t>Level Three Text</a:t>
            </a:r>
          </a:p>
          <a:p>
            <a:pPr lvl="3"/>
            <a:r>
              <a:rPr lang="en-US" smtClean="0"/>
              <a:t>Level Four Text</a:t>
            </a:r>
          </a:p>
          <a:p>
            <a:pPr lvl="4"/>
            <a:r>
              <a:rPr lang="en-US" smtClean="0"/>
              <a:t>Level Five Text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3"/>
          </p:nvPr>
        </p:nvSpPr>
        <p:spPr bwMode="hidden">
          <a:xfrm>
            <a:off x="1676400" y="6534150"/>
            <a:ext cx="7021513" cy="323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91435" tIns="45718" rIns="91435" bIns="45718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534150"/>
            <a:ext cx="1219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994" tIns="68396" rIns="91435" bIns="45718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26C1E9CB-8D03-4D07-A18D-902DE18269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 flipV="1">
            <a:off x="1524000" y="6477000"/>
            <a:ext cx="0" cy="22860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0" y="520700"/>
            <a:ext cx="9144000" cy="0"/>
          </a:xfrm>
          <a:prstGeom prst="line">
            <a:avLst/>
          </a:prstGeom>
          <a:noFill/>
          <a:ln w="6350">
            <a:solidFill>
              <a:srgbClr val="D9D9D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6350">
            <a:solidFill>
              <a:srgbClr val="D9D9D9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V="1">
            <a:off x="1524000" y="152400"/>
            <a:ext cx="0" cy="22860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741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68300" y="98425"/>
            <a:ext cx="86042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8" rIns="0" bIns="4571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Header text</a:t>
            </a:r>
          </a:p>
        </p:txBody>
      </p:sp>
      <p:pic>
        <p:nvPicPr>
          <p:cNvPr id="17420" name="Picture 13" descr="globe_edge_from_website"/>
          <p:cNvPicPr>
            <a:picLocks noChangeAspect="1" noChangeArrowheads="1"/>
          </p:cNvPicPr>
          <p:nvPr/>
        </p:nvPicPr>
        <p:blipFill>
          <a:blip r:embed="rId13" cstate="print"/>
          <a:srcRect l="9091" b="25856"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13" name="Rectangle 13"/>
          <p:cNvSpPr>
            <a:spLocks noChangeArrowheads="1"/>
          </p:cNvSpPr>
          <p:nvPr/>
        </p:nvSpPr>
        <p:spPr bwMode="auto">
          <a:xfrm>
            <a:off x="0" y="0"/>
            <a:ext cx="468313" cy="62071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82353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43888" y="44450"/>
            <a:ext cx="6477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ransition/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92088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185738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Font typeface="SimSun"/>
        <a:buChar char="-"/>
        <a:defRPr sz="1600">
          <a:solidFill>
            <a:schemeClr val="tx1"/>
          </a:solidFill>
          <a:latin typeface="+mn-lt"/>
          <a:cs typeface="+mn-cs"/>
        </a:defRPr>
      </a:lvl2pPr>
      <a:lvl3pPr marL="768350" indent="-193675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3pPr>
      <a:lvl4pPr marL="1052513" indent="-180975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Font typeface="SimSun"/>
        <a:buChar char="-"/>
        <a:defRPr sz="1200">
          <a:solidFill>
            <a:schemeClr val="tx1"/>
          </a:solidFill>
          <a:latin typeface="+mn-lt"/>
          <a:cs typeface="+mn-cs"/>
        </a:defRPr>
      </a:lvl4pPr>
      <a:lvl5pPr marL="1381125" indent="-1460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5pPr>
      <a:lvl6pPr marL="1838325" indent="-1460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6pPr>
      <a:lvl7pPr marL="2295525" indent="-1460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7pPr>
      <a:lvl8pPr marL="2752725" indent="-1460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8pPr>
      <a:lvl9pPr marL="3209925" indent="-1460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0" descr="tele2 grå linje"/>
          <p:cNvPicPr>
            <a:picLocks noChangeAspect="1" noChangeArrowheads="1"/>
          </p:cNvPicPr>
          <p:nvPr/>
        </p:nvPicPr>
        <p:blipFill>
          <a:blip r:embed="rId13" cstate="print"/>
          <a:srcRect l="122"/>
          <a:stretch>
            <a:fillRect/>
          </a:stretch>
        </p:blipFill>
        <p:spPr bwMode="auto">
          <a:xfrm>
            <a:off x="0" y="6237288"/>
            <a:ext cx="9144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1"/>
          <p:cNvSpPr>
            <a:spLocks noChangeArrowheads="1"/>
          </p:cNvSpPr>
          <p:nvPr/>
        </p:nvSpPr>
        <p:spPr bwMode="auto">
          <a:xfrm>
            <a:off x="611188" y="6462713"/>
            <a:ext cx="10795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0" name="Rectangle 22"/>
          <p:cNvSpPr>
            <a:spLocks noChangeArrowheads="1"/>
          </p:cNvSpPr>
          <p:nvPr/>
        </p:nvSpPr>
        <p:spPr bwMode="auto">
          <a:xfrm>
            <a:off x="188913" y="6462713"/>
            <a:ext cx="431800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9221" name="Rectangle 23"/>
          <p:cNvSpPr>
            <a:spLocks noChangeArrowheads="1"/>
          </p:cNvSpPr>
          <p:nvPr/>
        </p:nvSpPr>
        <p:spPr bwMode="auto">
          <a:xfrm>
            <a:off x="611188" y="6308725"/>
            <a:ext cx="1079500" cy="195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1619250" y="6462713"/>
            <a:ext cx="1511300" cy="268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r>
              <a:rPr lang="sv-SE" sz="900">
                <a:solidFill>
                  <a:srgbClr val="808080"/>
                </a:solidFill>
                <a:latin typeface="Arial"/>
              </a:rPr>
              <a:t> </a:t>
            </a:r>
          </a:p>
        </p:txBody>
      </p:sp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FORMATS</a:t>
            </a:r>
          </a:p>
        </p:txBody>
      </p:sp>
      <p:sp>
        <p:nvSpPr>
          <p:cNvPr id="419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1.jpeg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568952" cy="331236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>	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Круглый стол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«Оценка экономического эффекта от создания общего центра финансового обслуживания: жизнь главного бухгалтера после внедрения ОЦО»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406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3"/>
            <a:ext cx="8460036" cy="576064"/>
          </a:xfrm>
        </p:spPr>
        <p:txBody>
          <a:bodyPr/>
          <a:lstStyle/>
          <a:p>
            <a:r>
              <a:rPr lang="ru-RU" b="1" dirty="0" smtClean="0">
                <a:solidFill>
                  <a:srgbClr val="92D050"/>
                </a:solidFill>
                <a:latin typeface="+mj-lt"/>
                <a:cs typeface="Calibri" pitchFamily="34" charset="0"/>
              </a:rPr>
              <a:t>Вопросы к обсуждению</a:t>
            </a:r>
            <a:endParaRPr lang="ru-RU" b="1" dirty="0">
              <a:solidFill>
                <a:srgbClr val="92D05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353177" cy="2232248"/>
          </a:xfrm>
        </p:spPr>
        <p:txBody>
          <a:bodyPr/>
          <a:lstStyle/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dirty="0" smtClean="0"/>
              <a:t>Роль Главного бухгалтера в проекте перехода обслуживания в ОЦО.</a:t>
            </a:r>
          </a:p>
          <a:p>
            <a:pPr>
              <a:buClr>
                <a:srgbClr val="92D050"/>
              </a:buClr>
              <a:buFont typeface="Wingdings" pitchFamily="2" charset="2"/>
              <a:buChar char="q"/>
            </a:pPr>
            <a:r>
              <a:rPr lang="ru-RU" dirty="0" smtClean="0"/>
              <a:t>Эффект внедрения общего центра обслуживания.</a:t>
            </a:r>
          </a:p>
          <a:p>
            <a:pPr>
              <a:buFont typeface="Courier New" pitchFamily="49" charset="0"/>
              <a:buChar char="o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404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60036" cy="100811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E4028C"/>
                </a:solidFill>
                <a:latin typeface="+mj-lt"/>
                <a:cs typeface="Calibri" pitchFamily="34" charset="0"/>
              </a:rPr>
              <a:t>Главный бухгалтер в организационной структуре ОЦО</a:t>
            </a:r>
            <a:endParaRPr lang="ru-RU" sz="3200" b="1" dirty="0">
              <a:solidFill>
                <a:srgbClr val="E4028C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4032447" cy="2232248"/>
          </a:xfrm>
        </p:spPr>
        <p:txBody>
          <a:bodyPr/>
          <a:lstStyle/>
          <a:p>
            <a:pPr>
              <a:buClr>
                <a:srgbClr val="E4028C"/>
              </a:buClr>
              <a:buFont typeface="Wingdings" pitchFamily="2" charset="2"/>
              <a:buChar char="Ø"/>
            </a:pPr>
            <a:r>
              <a:rPr lang="ru-RU" b="1" u="sng" dirty="0" smtClean="0">
                <a:solidFill>
                  <a:srgbClr val="E402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</a:t>
            </a:r>
            <a:r>
              <a:rPr lang="ru-RU" dirty="0" smtClean="0">
                <a:solidFill>
                  <a:srgbClr val="E4028C"/>
                </a:solidFill>
              </a:rPr>
              <a:t> </a:t>
            </a:r>
            <a:r>
              <a:rPr lang="ru-RU" dirty="0" smtClean="0"/>
              <a:t>– Сохранение позиции главного бухгалтера на уровне бизнес-единицы</a:t>
            </a:r>
          </a:p>
          <a:p>
            <a:pPr>
              <a:buClr>
                <a:srgbClr val="E4028C"/>
              </a:buClr>
              <a:buFont typeface="Wingdings" pitchFamily="2" charset="2"/>
              <a:buChar char="Ø"/>
            </a:pPr>
            <a:endParaRPr lang="ru-RU" dirty="0" smtClean="0"/>
          </a:p>
          <a:p>
            <a:pPr>
              <a:buClr>
                <a:srgbClr val="E4028C"/>
              </a:buClr>
              <a:buFont typeface="Wingdings" pitchFamily="2" charset="2"/>
              <a:buChar char="q"/>
            </a:pPr>
            <a:endParaRPr lang="ru-RU" dirty="0" smtClean="0"/>
          </a:p>
          <a:p>
            <a:pPr marL="0" indent="0" algn="r">
              <a:buNone/>
            </a:pPr>
            <a:r>
              <a:rPr lang="ru-RU" sz="5400" b="1" dirty="0" smtClean="0">
                <a:solidFill>
                  <a:srgbClr val="E4028C"/>
                </a:solidFill>
              </a:rPr>
              <a:t>?</a:t>
            </a:r>
            <a:endParaRPr lang="ru-RU" sz="5400" b="1" dirty="0">
              <a:solidFill>
                <a:srgbClr val="E4028C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4716015" y="1772816"/>
            <a:ext cx="403244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E4028C"/>
              </a:buClr>
              <a:buFont typeface="Wingdings" pitchFamily="2" charset="2"/>
              <a:buChar char="Ø"/>
            </a:pPr>
            <a:r>
              <a:rPr lang="ru-RU" b="1" u="sng" dirty="0" smtClean="0">
                <a:solidFill>
                  <a:srgbClr val="E402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2 </a:t>
            </a:r>
            <a:r>
              <a:rPr lang="ru-RU" dirty="0" smtClean="0"/>
              <a:t>– Отсутствие главного бухгалтера на уровне бизнес-единицы</a:t>
            </a:r>
          </a:p>
          <a:p>
            <a:pPr>
              <a:buClr>
                <a:srgbClr val="E4028C"/>
              </a:buClr>
              <a:buFont typeface="Wingdings" pitchFamily="2" charset="2"/>
              <a:buChar char="Ø"/>
            </a:pPr>
            <a:endParaRPr lang="ru-RU" dirty="0" smtClean="0"/>
          </a:p>
          <a:p>
            <a:pPr marL="0" indent="0">
              <a:buClr>
                <a:srgbClr val="E4028C"/>
              </a:buClr>
              <a:buNone/>
            </a:pPr>
            <a:endParaRPr lang="ru-RU" dirty="0" smtClean="0"/>
          </a:p>
        </p:txBody>
      </p:sp>
      <p:sp>
        <p:nvSpPr>
          <p:cNvPr id="5" name="Правая фигурная скобка 4"/>
          <p:cNvSpPr/>
          <p:nvPr/>
        </p:nvSpPr>
        <p:spPr>
          <a:xfrm rot="16200000" flipH="1">
            <a:off x="4026986" y="887195"/>
            <a:ext cx="729989" cy="6984777"/>
          </a:xfrm>
          <a:prstGeom prst="rightBrace">
            <a:avLst>
              <a:gd name="adj1" fmla="val 25000"/>
              <a:gd name="adj2" fmla="val 49821"/>
            </a:avLst>
          </a:prstGeom>
          <a:ln w="38100">
            <a:solidFill>
              <a:srgbClr val="E402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E4028C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2123728" y="5097760"/>
            <a:ext cx="576064" cy="419472"/>
          </a:xfrm>
          <a:prstGeom prst="mathPlus">
            <a:avLst/>
          </a:prstGeom>
          <a:solidFill>
            <a:srgbClr val="E4028C"/>
          </a:solidFill>
          <a:ln>
            <a:solidFill>
              <a:srgbClr val="E402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5940152" y="5097759"/>
            <a:ext cx="457200" cy="419473"/>
          </a:xfrm>
          <a:prstGeom prst="mathMinus">
            <a:avLst/>
          </a:prstGeom>
          <a:solidFill>
            <a:srgbClr val="E4028C"/>
          </a:solidFill>
          <a:ln>
            <a:solidFill>
              <a:srgbClr val="E402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670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9503" y="11519"/>
            <a:ext cx="10995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645" tIns="0" rIns="56784" bIns="0">
            <a:spAutoFit/>
          </a:bodyPr>
          <a:lstStyle>
            <a:lvl1pPr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92796" y="1268760"/>
            <a:ext cx="7632848" cy="454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2" tIns="45701" rIns="91402" bIns="45701">
            <a:spAutoFit/>
          </a:bodyPr>
          <a:lstStyle>
            <a:lvl1pPr marL="193675" indent="-193675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1pPr>
            <a:lvl2pPr marL="52070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buSzPct val="90000"/>
              <a:defRPr sz="2100">
                <a:solidFill>
                  <a:schemeClr val="folHlink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>
                <a:solidFill>
                  <a:srgbClr val="009EE0"/>
                </a:solidFill>
              </a:rPr>
              <a:t>Сокращение затрат на рутинные операции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endParaRPr lang="en-US" sz="1600" b="1" dirty="0">
              <a:solidFill>
                <a:srgbClr val="009EE0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>
                <a:solidFill>
                  <a:srgbClr val="009EE0"/>
                </a:solidFill>
              </a:rPr>
              <a:t>Сокращение затрат на ИТ- инфраструктуру, внедрение и поддержку ИТ </a:t>
            </a:r>
            <a:r>
              <a:rPr lang="ru-RU" sz="1600" b="1" dirty="0" smtClean="0">
                <a:solidFill>
                  <a:srgbClr val="009EE0"/>
                </a:solidFill>
              </a:rPr>
              <a:t>систем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endParaRPr lang="ru-RU" sz="1600" b="1" dirty="0" smtClean="0">
              <a:solidFill>
                <a:srgbClr val="009EE0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 smtClean="0">
                <a:solidFill>
                  <a:srgbClr val="009EE0"/>
                </a:solidFill>
              </a:rPr>
              <a:t>Минимизация издержек по содержанию подразделений в операционных компаниях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endParaRPr lang="ru-RU" sz="1600" b="1" dirty="0">
              <a:solidFill>
                <a:srgbClr val="009EE0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 smtClean="0">
                <a:solidFill>
                  <a:srgbClr val="009EE0"/>
                </a:solidFill>
              </a:rPr>
              <a:t>Снижение издержек на обслуживающий персонал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endParaRPr lang="ru-RU" sz="1600" b="1" dirty="0">
              <a:solidFill>
                <a:srgbClr val="009EE0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 smtClean="0">
                <a:solidFill>
                  <a:srgbClr val="009EE0"/>
                </a:solidFill>
              </a:rPr>
              <a:t>Централизация и исключение дублирующих управленческих функций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endParaRPr lang="ru-RU" sz="1600" b="1" dirty="0">
              <a:solidFill>
                <a:srgbClr val="009EE0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 smtClean="0">
                <a:solidFill>
                  <a:srgbClr val="009EE0"/>
                </a:solidFill>
              </a:rPr>
              <a:t>Упрощение документооборота предприятия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endParaRPr lang="ru-RU" sz="1600" b="1" dirty="0">
              <a:solidFill>
                <a:srgbClr val="009EE0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 smtClean="0">
                <a:solidFill>
                  <a:srgbClr val="009EE0"/>
                </a:solidFill>
              </a:rPr>
              <a:t>Сокращение сроков обработки заказов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endParaRPr lang="ru-RU" sz="1600" b="1" dirty="0">
              <a:solidFill>
                <a:srgbClr val="009EE0"/>
              </a:solidFill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SzTx/>
              <a:buFont typeface="Wingdings 2" pitchFamily="18" charset="2"/>
              <a:buChar char="§"/>
            </a:pPr>
            <a:r>
              <a:rPr lang="ru-RU" sz="1600" b="1" dirty="0" smtClean="0">
                <a:solidFill>
                  <a:srgbClr val="009EE0"/>
                </a:solidFill>
              </a:rPr>
              <a:t>Сокращение сроков выполнения работ</a:t>
            </a:r>
            <a:endParaRPr lang="ru-RU" sz="1200" dirty="0">
              <a:solidFill>
                <a:srgbClr val="009EE0"/>
              </a:solidFill>
            </a:endParaRPr>
          </a:p>
        </p:txBody>
      </p:sp>
      <p:pic>
        <p:nvPicPr>
          <p:cNvPr id="10247" name="Picture 7" descr="125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28985"/>
            <a:ext cx="1289608" cy="803436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3" name="Rectangle 2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11937" y="256009"/>
            <a:ext cx="8527703" cy="558661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  <a:latin typeface="+mj-lt"/>
              </a:rPr>
              <a:t>Эффект перехода на ОЦО</a:t>
            </a:r>
            <a:endParaRPr lang="en-GB" b="1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0550" y="2060575"/>
            <a:ext cx="8229600" cy="1143000"/>
          </a:xfrm>
        </p:spPr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22286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3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5_Tele2 Powerpoint template arial fin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 template aria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 template aria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5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6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7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6_Tele2 Powerpoint template arial fin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 template aria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 template aria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8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9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le2 Powerpoint template arial fin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 template aria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 template aria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_Default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4028C"/>
      </a:accent1>
      <a:accent2>
        <a:srgbClr val="772B84"/>
      </a:accent2>
      <a:accent3>
        <a:srgbClr val="ED1C24"/>
      </a:accent3>
      <a:accent4>
        <a:srgbClr val="FF8B00"/>
      </a:accent4>
      <a:accent5>
        <a:srgbClr val="226E27"/>
      </a:accent5>
      <a:accent6>
        <a:srgbClr val="009EE0"/>
      </a:accent6>
      <a:hlink>
        <a:srgbClr val="FF5A00"/>
      </a:hlink>
      <a:folHlink>
        <a:srgbClr val="890039"/>
      </a:folHlink>
    </a:clrScheme>
    <a:fontScheme name="Tele2 Powerpointmall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mall (Arial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0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11_Тема Office">
  <a:themeElements>
    <a:clrScheme name="Tele2_Color_Them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28C"/>
      </a:accent1>
      <a:accent2>
        <a:srgbClr val="009EE0"/>
      </a:accent2>
      <a:accent3>
        <a:srgbClr val="E7AF1A"/>
      </a:accent3>
      <a:accent4>
        <a:srgbClr val="803689"/>
      </a:accent4>
      <a:accent5>
        <a:srgbClr val="57AB27"/>
      </a:accent5>
      <a:accent6>
        <a:srgbClr val="ED1C24"/>
      </a:accent6>
      <a:hlink>
        <a:srgbClr val="EB690B"/>
      </a:hlink>
      <a:folHlink>
        <a:srgbClr val="00978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7_Tele2 Powerpoint template arial fin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 template aria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 template aria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le2 Powerpointmall (Arial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mall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mall (Arial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ele2 Powerpointmall (Arial)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mall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le2 Powerpointmall (Arial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Arial)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Arial)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le2 Powerpointmall (Svart)">
  <a:themeElements>
    <a:clrScheme name="Tele2 Powerpointmall (Svart) 6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890039"/>
      </a:accent1>
      <a:accent2>
        <a:srgbClr val="D00139"/>
      </a:accent2>
      <a:accent3>
        <a:srgbClr val="AAAAAA"/>
      </a:accent3>
      <a:accent4>
        <a:srgbClr val="DADADA"/>
      </a:accent4>
      <a:accent5>
        <a:srgbClr val="C4AAAE"/>
      </a:accent5>
      <a:accent6>
        <a:srgbClr val="BC0133"/>
      </a:accent6>
      <a:hlink>
        <a:srgbClr val="FBA235"/>
      </a:hlink>
      <a:folHlink>
        <a:srgbClr val="D940AE"/>
      </a:folHlink>
    </a:clrScheme>
    <a:fontScheme name="Tele2 Powerpointmall (Svart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le2 Powerpointmall (Svart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Svart) 2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Svart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1BB549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7A441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Svart)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90039"/>
        </a:accent1>
        <a:accent2>
          <a:srgbClr val="D00139"/>
        </a:accent2>
        <a:accent3>
          <a:srgbClr val="FFFFFF"/>
        </a:accent3>
        <a:accent4>
          <a:srgbClr val="000000"/>
        </a:accent4>
        <a:accent5>
          <a:srgbClr val="C4AAAE"/>
        </a:accent5>
        <a:accent6>
          <a:srgbClr val="BC0133"/>
        </a:accent6>
        <a:hlink>
          <a:srgbClr val="FBA235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Svart) 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890039"/>
        </a:accent1>
        <a:accent2>
          <a:srgbClr val="D00139"/>
        </a:accent2>
        <a:accent3>
          <a:srgbClr val="FFFFFF"/>
        </a:accent3>
        <a:accent4>
          <a:srgbClr val="DADADA"/>
        </a:accent4>
        <a:accent5>
          <a:srgbClr val="C4AAAE"/>
        </a:accent5>
        <a:accent6>
          <a:srgbClr val="BC0133"/>
        </a:accent6>
        <a:hlink>
          <a:srgbClr val="FBA235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Svart) 6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890039"/>
        </a:accent1>
        <a:accent2>
          <a:srgbClr val="D00139"/>
        </a:accent2>
        <a:accent3>
          <a:srgbClr val="AAAAAA"/>
        </a:accent3>
        <a:accent4>
          <a:srgbClr val="DADADA"/>
        </a:accent4>
        <a:accent5>
          <a:srgbClr val="C4AAAE"/>
        </a:accent5>
        <a:accent6>
          <a:srgbClr val="BC0133"/>
        </a:accent6>
        <a:hlink>
          <a:srgbClr val="FBA235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mall (Svart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F06900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D95E00"/>
        </a:accent6>
        <a:hlink>
          <a:srgbClr val="D31E0C"/>
        </a:hlink>
        <a:folHlink>
          <a:srgbClr val="18A8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Svart)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FBA235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E3922F"/>
        </a:accent6>
        <a:hlink>
          <a:srgbClr val="D00139"/>
        </a:hlink>
        <a:folHlink>
          <a:srgbClr val="890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mall (Svart)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FBA235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E3922F"/>
        </a:accent6>
        <a:hlink>
          <a:srgbClr val="FF5A00"/>
        </a:hlink>
        <a:folHlink>
          <a:srgbClr val="8900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Tele2 Powerpoint template arial fin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 template aria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 template aria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Tele2 Powerpoint template arial fin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 template aria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 template aria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INA ppt_template_v2">
  <a:themeElements>
    <a:clrScheme name="INA ppt_template_v2 1">
      <a:dk1>
        <a:srgbClr val="000000"/>
      </a:dk1>
      <a:lt1>
        <a:srgbClr val="FFFFFF"/>
      </a:lt1>
      <a:dk2>
        <a:srgbClr val="061DC8"/>
      </a:dk2>
      <a:lt2>
        <a:srgbClr val="727272"/>
      </a:lt2>
      <a:accent1>
        <a:srgbClr val="7889FB"/>
      </a:accent1>
      <a:accent2>
        <a:srgbClr val="C7CDFD"/>
      </a:accent2>
      <a:accent3>
        <a:srgbClr val="FFFFFF"/>
      </a:accent3>
      <a:accent4>
        <a:srgbClr val="000000"/>
      </a:accent4>
      <a:accent5>
        <a:srgbClr val="BEC4FD"/>
      </a:accent5>
      <a:accent6>
        <a:srgbClr val="B4BAE5"/>
      </a:accent6>
      <a:hlink>
        <a:srgbClr val="669900"/>
      </a:hlink>
      <a:folHlink>
        <a:srgbClr val="8CC800"/>
      </a:folHlink>
    </a:clrScheme>
    <a:fontScheme name="INA ppt_template_v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A ppt_template_v2 1">
        <a:dk1>
          <a:srgbClr val="000000"/>
        </a:dk1>
        <a:lt1>
          <a:srgbClr val="FFFFFF"/>
        </a:lt1>
        <a:dk2>
          <a:srgbClr val="061DC8"/>
        </a:dk2>
        <a:lt2>
          <a:srgbClr val="727272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6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4_Tele2 Powerpoint template arial fin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AE900"/>
      </a:accent1>
      <a:accent2>
        <a:srgbClr val="FBA235"/>
      </a:accent2>
      <a:accent3>
        <a:srgbClr val="FFFFFF"/>
      </a:accent3>
      <a:accent4>
        <a:srgbClr val="000000"/>
      </a:accent4>
      <a:accent5>
        <a:srgbClr val="FCF2AA"/>
      </a:accent5>
      <a:accent6>
        <a:srgbClr val="E3922F"/>
      </a:accent6>
      <a:hlink>
        <a:srgbClr val="FF5A00"/>
      </a:hlink>
      <a:folHlink>
        <a:srgbClr val="890039"/>
      </a:folHlink>
    </a:clrScheme>
    <a:fontScheme name="Tele2 Powerpoint template aria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e2 Powerpoint template aria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2 Powerpoint template arial fina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D940AE"/>
        </a:hlink>
        <a:folHlink>
          <a:srgbClr val="FBA2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000000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FAE900"/>
        </a:accent1>
        <a:accent2>
          <a:srgbClr val="22792B"/>
        </a:accent2>
        <a:accent3>
          <a:srgbClr val="FFFFFF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2 Powerpoint template arial final 16">
        <a:dk1>
          <a:srgbClr val="808080"/>
        </a:dk1>
        <a:lt1>
          <a:srgbClr val="FFFFFF"/>
        </a:lt1>
        <a:dk2>
          <a:srgbClr val="080808"/>
        </a:dk2>
        <a:lt2>
          <a:srgbClr val="FFFFFF"/>
        </a:lt2>
        <a:accent1>
          <a:srgbClr val="FAE900"/>
        </a:accent1>
        <a:accent2>
          <a:srgbClr val="22792B"/>
        </a:accent2>
        <a:accent3>
          <a:srgbClr val="AAAAAA"/>
        </a:accent3>
        <a:accent4>
          <a:srgbClr val="DADADA"/>
        </a:accent4>
        <a:accent5>
          <a:srgbClr val="FCF2AA"/>
        </a:accent5>
        <a:accent6>
          <a:srgbClr val="1E6D26"/>
        </a:accent6>
        <a:hlink>
          <a:srgbClr val="0063CE"/>
        </a:hlink>
        <a:folHlink>
          <a:srgbClr val="D940A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Tele2 Powerpoint template arial final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</Template>
  <TotalTime>2598</TotalTime>
  <Words>98</Words>
  <Application>Microsoft Office PowerPoint</Application>
  <PresentationFormat>Экран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29" baseType="lpstr">
      <vt:lpstr>1_Тема Office</vt:lpstr>
      <vt:lpstr>Tele2 Powerpoint template arial final</vt:lpstr>
      <vt:lpstr>Tele2 Powerpointmall (Arial)</vt:lpstr>
      <vt:lpstr>1_Tele2 Powerpointmall (Arial)</vt:lpstr>
      <vt:lpstr>Tele2 Powerpointmall (Svart)</vt:lpstr>
      <vt:lpstr>3_Tele2 Powerpoint template arial final</vt:lpstr>
      <vt:lpstr>2_Tele2 Powerpoint template arial final</vt:lpstr>
      <vt:lpstr>INA ppt_template_v2</vt:lpstr>
      <vt:lpstr>4_Tele2 Powerpoint template arial final</vt:lpstr>
      <vt:lpstr>2_Тема Office</vt:lpstr>
      <vt:lpstr>3_Тема Office</vt:lpstr>
      <vt:lpstr>4_Тема Office</vt:lpstr>
      <vt:lpstr>5_Tele2 Powerpoint template arial final</vt:lpstr>
      <vt:lpstr>5_Тема Office</vt:lpstr>
      <vt:lpstr>6_Тема Office</vt:lpstr>
      <vt:lpstr>7_Тема Office</vt:lpstr>
      <vt:lpstr>6_Tele2 Powerpoint template arial final</vt:lpstr>
      <vt:lpstr>8_Тема Office</vt:lpstr>
      <vt:lpstr>9_Тема Office</vt:lpstr>
      <vt:lpstr>1_Default Theme</vt:lpstr>
      <vt:lpstr>10_Тема Office</vt:lpstr>
      <vt:lpstr>11_Тема Office</vt:lpstr>
      <vt:lpstr>7_Tele2 Powerpoint template arial final</vt:lpstr>
      <vt:lpstr>Лист Microsoft Office Excel 97-2003</vt:lpstr>
      <vt:lpstr>   Круглый стол «Оценка экономического эффекта от создания общего центра финансового обслуживания: жизнь главного бухгалтера после внедрения ОЦО»</vt:lpstr>
      <vt:lpstr>Вопросы к обсуждению</vt:lpstr>
      <vt:lpstr>Главный бухгалтер в организационной структуре ОЦО</vt:lpstr>
      <vt:lpstr>Эффект перехода на ОЦО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Бебешко Елена Алексеевна</dc:creator>
  <cp:lastModifiedBy>Denis</cp:lastModifiedBy>
  <cp:revision>144</cp:revision>
  <cp:lastPrinted>2012-03-22T11:25:33Z</cp:lastPrinted>
  <dcterms:created xsi:type="dcterms:W3CDTF">2012-02-20T08:13:03Z</dcterms:created>
  <dcterms:modified xsi:type="dcterms:W3CDTF">2012-10-02T18:50:47Z</dcterms:modified>
</cp:coreProperties>
</file>